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2" r:id="rId4"/>
    <p:sldId id="261" r:id="rId5"/>
    <p:sldId id="266" r:id="rId6"/>
    <p:sldId id="259" r:id="rId7"/>
    <p:sldId id="260" r:id="rId8"/>
    <p:sldId id="263" r:id="rId9"/>
    <p:sldId id="268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A8DF6-3DE1-45FD-B862-0D9AC525667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CB04F-D422-4A9B-A37D-FD0031E4CA7F}">
      <dgm:prSet phldrT="[Текст]" custT="1"/>
      <dgm:spPr/>
      <dgm:t>
        <a:bodyPr/>
        <a:lstStyle/>
        <a:p>
          <a:r>
            <a:rPr lang="ru-RU" sz="2500" b="1" dirty="0" smtClean="0"/>
            <a:t>ДПИ</a:t>
          </a:r>
          <a:endParaRPr lang="ru-RU" sz="2500" b="1" dirty="0"/>
        </a:p>
      </dgm:t>
    </dgm:pt>
    <dgm:pt modelId="{E222E802-9C69-4C0B-9E20-D1DA92D4CED7}" type="parTrans" cxnId="{3EA68464-B716-4733-AA41-920392B14F58}">
      <dgm:prSet/>
      <dgm:spPr/>
      <dgm:t>
        <a:bodyPr/>
        <a:lstStyle/>
        <a:p>
          <a:endParaRPr lang="ru-RU"/>
        </a:p>
      </dgm:t>
    </dgm:pt>
    <dgm:pt modelId="{CFF9F4E1-2C95-4003-8053-421FBA1C7819}" type="sibTrans" cxnId="{3EA68464-B716-4733-AA41-920392B14F58}">
      <dgm:prSet/>
      <dgm:spPr/>
      <dgm:t>
        <a:bodyPr/>
        <a:lstStyle/>
        <a:p>
          <a:endParaRPr lang="ru-RU"/>
        </a:p>
      </dgm:t>
    </dgm:pt>
    <dgm:pt modelId="{F8C6A263-4700-4F7B-B278-0CB6DFDD2B51}">
      <dgm:prSet phldrT="[Текст]" custT="1"/>
      <dgm:spPr/>
      <dgm:t>
        <a:bodyPr/>
        <a:lstStyle/>
        <a:p>
          <a:r>
            <a:rPr lang="ru-RU" sz="1600" b="1" dirty="0" smtClean="0"/>
            <a:t>Лепка</a:t>
          </a:r>
          <a:endParaRPr lang="ru-RU" sz="1600" b="1" dirty="0"/>
        </a:p>
      </dgm:t>
    </dgm:pt>
    <dgm:pt modelId="{2CB45653-FA9D-48AA-87A0-50DD029CD058}" type="parTrans" cxnId="{41AE56B5-7420-4869-A6DF-C609A878376B}">
      <dgm:prSet/>
      <dgm:spPr/>
      <dgm:t>
        <a:bodyPr/>
        <a:lstStyle/>
        <a:p>
          <a:endParaRPr lang="ru-RU"/>
        </a:p>
      </dgm:t>
    </dgm:pt>
    <dgm:pt modelId="{D905D1AD-0609-4AAD-B90D-E869BEE1E6DA}" type="sibTrans" cxnId="{41AE56B5-7420-4869-A6DF-C609A878376B}">
      <dgm:prSet/>
      <dgm:spPr/>
      <dgm:t>
        <a:bodyPr/>
        <a:lstStyle/>
        <a:p>
          <a:endParaRPr lang="ru-RU"/>
        </a:p>
      </dgm:t>
    </dgm:pt>
    <dgm:pt modelId="{2733E797-8AA9-4185-8819-97ABF3A9A081}">
      <dgm:prSet phldrT="[Текст]"/>
      <dgm:spPr/>
      <dgm:t>
        <a:bodyPr/>
        <a:lstStyle/>
        <a:p>
          <a:r>
            <a:rPr lang="ru-RU" b="1" dirty="0" smtClean="0"/>
            <a:t>Роспись</a:t>
          </a:r>
          <a:endParaRPr lang="ru-RU" b="1" dirty="0"/>
        </a:p>
      </dgm:t>
    </dgm:pt>
    <dgm:pt modelId="{918147F8-51E8-41F3-8A4F-182BFBDDBF38}" type="parTrans" cxnId="{5780F9E7-7C42-41F8-AE7A-EC765366C8B6}">
      <dgm:prSet/>
      <dgm:spPr/>
      <dgm:t>
        <a:bodyPr/>
        <a:lstStyle/>
        <a:p>
          <a:endParaRPr lang="ru-RU"/>
        </a:p>
      </dgm:t>
    </dgm:pt>
    <dgm:pt modelId="{06882640-5BF3-4745-BE57-E1A965EECDBD}" type="sibTrans" cxnId="{5780F9E7-7C42-41F8-AE7A-EC765366C8B6}">
      <dgm:prSet/>
      <dgm:spPr/>
      <dgm:t>
        <a:bodyPr/>
        <a:lstStyle/>
        <a:p>
          <a:endParaRPr lang="ru-RU"/>
        </a:p>
      </dgm:t>
    </dgm:pt>
    <dgm:pt modelId="{F7AC614C-D92E-42EC-B8BB-01A60E365101}">
      <dgm:prSet phldrT="[Текст]"/>
      <dgm:spPr/>
      <dgm:t>
        <a:bodyPr/>
        <a:lstStyle/>
        <a:p>
          <a:r>
            <a:rPr lang="ru-RU" b="1" dirty="0" smtClean="0"/>
            <a:t>Резьба</a:t>
          </a:r>
          <a:endParaRPr lang="ru-RU" b="1" dirty="0"/>
        </a:p>
      </dgm:t>
    </dgm:pt>
    <dgm:pt modelId="{6B3A28DF-5915-466C-8A4C-D730828F470A}" type="parTrans" cxnId="{2FCCC16E-6285-43A8-81AB-8665E5F0B7CE}">
      <dgm:prSet/>
      <dgm:spPr/>
      <dgm:t>
        <a:bodyPr/>
        <a:lstStyle/>
        <a:p>
          <a:endParaRPr lang="ru-RU"/>
        </a:p>
      </dgm:t>
    </dgm:pt>
    <dgm:pt modelId="{74F4C0CE-1049-41E7-B6C5-5A0C16683D4F}" type="sibTrans" cxnId="{2FCCC16E-6285-43A8-81AB-8665E5F0B7CE}">
      <dgm:prSet/>
      <dgm:spPr/>
      <dgm:t>
        <a:bodyPr/>
        <a:lstStyle/>
        <a:p>
          <a:endParaRPr lang="ru-RU"/>
        </a:p>
      </dgm:t>
    </dgm:pt>
    <dgm:pt modelId="{5803C8E4-0B2A-413A-88EF-2F9E73A7BE15}">
      <dgm:prSet phldrT="[Текст]"/>
      <dgm:spPr/>
      <dgm:t>
        <a:bodyPr/>
        <a:lstStyle/>
        <a:p>
          <a:r>
            <a:rPr lang="ru-RU" b="1" dirty="0" smtClean="0"/>
            <a:t>Плетение</a:t>
          </a:r>
          <a:endParaRPr lang="ru-RU" b="1" dirty="0"/>
        </a:p>
      </dgm:t>
    </dgm:pt>
    <dgm:pt modelId="{003CFF70-ABA6-4D92-A161-BCD16532A1B0}" type="parTrans" cxnId="{7E07EA0A-B9B0-46EA-B511-D9EBF7C0C2FE}">
      <dgm:prSet/>
      <dgm:spPr/>
      <dgm:t>
        <a:bodyPr/>
        <a:lstStyle/>
        <a:p>
          <a:endParaRPr lang="ru-RU"/>
        </a:p>
      </dgm:t>
    </dgm:pt>
    <dgm:pt modelId="{CE5C84D9-07A6-49CB-ABD8-2F4E6EE9CAE2}" type="sibTrans" cxnId="{7E07EA0A-B9B0-46EA-B511-D9EBF7C0C2FE}">
      <dgm:prSet/>
      <dgm:spPr/>
      <dgm:t>
        <a:bodyPr/>
        <a:lstStyle/>
        <a:p>
          <a:endParaRPr lang="ru-RU"/>
        </a:p>
      </dgm:t>
    </dgm:pt>
    <dgm:pt modelId="{C389F4D3-5E49-4AF8-BB31-B94D8153C876}">
      <dgm:prSet custT="1"/>
      <dgm:spPr/>
      <dgm:t>
        <a:bodyPr/>
        <a:lstStyle/>
        <a:p>
          <a:r>
            <a:rPr lang="ru-RU" sz="1600" b="1" dirty="0" smtClean="0"/>
            <a:t>Выреза-</a:t>
          </a:r>
          <a:r>
            <a:rPr lang="ru-RU" sz="1600" b="1" dirty="0" err="1" smtClean="0"/>
            <a:t>ние</a:t>
          </a:r>
          <a:endParaRPr lang="ru-RU" sz="1600" b="1" dirty="0"/>
        </a:p>
      </dgm:t>
    </dgm:pt>
    <dgm:pt modelId="{22CF7EDB-966F-4274-A22D-370983FDAECF}" type="parTrans" cxnId="{F7220626-F948-448F-9E80-5922CBEB6699}">
      <dgm:prSet/>
      <dgm:spPr/>
      <dgm:t>
        <a:bodyPr/>
        <a:lstStyle/>
        <a:p>
          <a:endParaRPr lang="ru-RU"/>
        </a:p>
      </dgm:t>
    </dgm:pt>
    <dgm:pt modelId="{F08A7DBE-15E3-4634-B63B-8FAFF2A35B32}" type="sibTrans" cxnId="{F7220626-F948-448F-9E80-5922CBEB6699}">
      <dgm:prSet/>
      <dgm:spPr/>
      <dgm:t>
        <a:bodyPr/>
        <a:lstStyle/>
        <a:p>
          <a:endParaRPr lang="ru-RU"/>
        </a:p>
      </dgm:t>
    </dgm:pt>
    <dgm:pt modelId="{8C6D6936-0684-48D3-B7B4-78C0B854FA57}">
      <dgm:prSet custT="1"/>
      <dgm:spPr/>
      <dgm:t>
        <a:bodyPr/>
        <a:lstStyle/>
        <a:p>
          <a:r>
            <a:rPr lang="ru-RU" sz="1600" b="1" dirty="0" smtClean="0"/>
            <a:t>Аппликация</a:t>
          </a:r>
          <a:endParaRPr lang="ru-RU" sz="1600" b="1" dirty="0"/>
        </a:p>
      </dgm:t>
    </dgm:pt>
    <dgm:pt modelId="{C9DA0F6F-E101-4014-9A52-FBE36BBD8489}" type="parTrans" cxnId="{F2F087D8-1011-4D19-A0A0-045D1F49EFEE}">
      <dgm:prSet/>
      <dgm:spPr/>
      <dgm:t>
        <a:bodyPr/>
        <a:lstStyle/>
        <a:p>
          <a:endParaRPr lang="ru-RU"/>
        </a:p>
      </dgm:t>
    </dgm:pt>
    <dgm:pt modelId="{CC6102CE-1465-4C27-B3D6-C8AF4C95B8B7}" type="sibTrans" cxnId="{F2F087D8-1011-4D19-A0A0-045D1F49EFEE}">
      <dgm:prSet/>
      <dgm:spPr/>
      <dgm:t>
        <a:bodyPr/>
        <a:lstStyle/>
        <a:p>
          <a:endParaRPr lang="ru-RU"/>
        </a:p>
      </dgm:t>
    </dgm:pt>
    <dgm:pt modelId="{CE024C69-B265-489E-ABD0-D7A56A76BA4B}">
      <dgm:prSet custT="1"/>
      <dgm:spPr/>
      <dgm:t>
        <a:bodyPr/>
        <a:lstStyle/>
        <a:p>
          <a:r>
            <a:rPr lang="ru-RU" sz="1500" b="1" dirty="0" smtClean="0"/>
            <a:t>Ткачество</a:t>
          </a:r>
          <a:endParaRPr lang="ru-RU" sz="1500" b="1" dirty="0"/>
        </a:p>
      </dgm:t>
    </dgm:pt>
    <dgm:pt modelId="{A8461F88-E41C-4910-95B9-813DB3F7E303}" type="parTrans" cxnId="{07E016E3-80A7-4D6A-ABEA-05CE95B123A4}">
      <dgm:prSet/>
      <dgm:spPr/>
      <dgm:t>
        <a:bodyPr/>
        <a:lstStyle/>
        <a:p>
          <a:endParaRPr lang="ru-RU"/>
        </a:p>
      </dgm:t>
    </dgm:pt>
    <dgm:pt modelId="{EE1E22B0-9F46-4F9F-94EC-A74BE420B2B2}" type="sibTrans" cxnId="{07E016E3-80A7-4D6A-ABEA-05CE95B123A4}">
      <dgm:prSet/>
      <dgm:spPr/>
      <dgm:t>
        <a:bodyPr/>
        <a:lstStyle/>
        <a:p>
          <a:endParaRPr lang="ru-RU"/>
        </a:p>
      </dgm:t>
    </dgm:pt>
    <dgm:pt modelId="{50EC5F7C-CBCB-4751-A65C-20E162EA1395}">
      <dgm:prSet custT="1"/>
      <dgm:spPr/>
      <dgm:t>
        <a:bodyPr/>
        <a:lstStyle/>
        <a:p>
          <a:r>
            <a:rPr lang="ru-RU" sz="1500" b="1" dirty="0" smtClean="0"/>
            <a:t>Вышивка</a:t>
          </a:r>
          <a:endParaRPr lang="ru-RU" sz="1500" b="1" dirty="0"/>
        </a:p>
      </dgm:t>
    </dgm:pt>
    <dgm:pt modelId="{78625D4D-56F4-4ADE-B433-944B9BDA167B}" type="parTrans" cxnId="{1B97E7B3-907B-4276-89A4-F3480972E534}">
      <dgm:prSet/>
      <dgm:spPr/>
      <dgm:t>
        <a:bodyPr/>
        <a:lstStyle/>
        <a:p>
          <a:endParaRPr lang="ru-RU"/>
        </a:p>
      </dgm:t>
    </dgm:pt>
    <dgm:pt modelId="{A5742EBC-E87C-4552-BD98-CA4510EC51E0}" type="sibTrans" cxnId="{1B97E7B3-907B-4276-89A4-F3480972E534}">
      <dgm:prSet/>
      <dgm:spPr/>
      <dgm:t>
        <a:bodyPr/>
        <a:lstStyle/>
        <a:p>
          <a:endParaRPr lang="ru-RU"/>
        </a:p>
      </dgm:t>
    </dgm:pt>
    <dgm:pt modelId="{86B57DC0-616C-44E6-8D4C-4EDEB4762846}" type="pres">
      <dgm:prSet presAssocID="{F91A8DF6-3DE1-45FD-B862-0D9AC52566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7ED97-EE5D-4672-BABF-D03F05EBB452}" type="pres">
      <dgm:prSet presAssocID="{04CCB04F-D422-4A9B-A37D-FD0031E4CA7F}" presName="centerShape" presStyleLbl="node0" presStyleIdx="0" presStyleCnt="1"/>
      <dgm:spPr/>
      <dgm:t>
        <a:bodyPr/>
        <a:lstStyle/>
        <a:p>
          <a:endParaRPr lang="ru-RU"/>
        </a:p>
      </dgm:t>
    </dgm:pt>
    <dgm:pt modelId="{BBA4EC7D-17F4-4414-B442-EC8EAE21F26A}" type="pres">
      <dgm:prSet presAssocID="{2CB45653-FA9D-48AA-87A0-50DD029CD058}" presName="parTrans" presStyleLbl="sibTrans2D1" presStyleIdx="0" presStyleCnt="8"/>
      <dgm:spPr/>
      <dgm:t>
        <a:bodyPr/>
        <a:lstStyle/>
        <a:p>
          <a:endParaRPr lang="ru-RU"/>
        </a:p>
      </dgm:t>
    </dgm:pt>
    <dgm:pt modelId="{EEC76D64-492E-40AD-8214-666388683DFC}" type="pres">
      <dgm:prSet presAssocID="{2CB45653-FA9D-48AA-87A0-50DD029CD058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54E9D63-6631-4C17-9654-45408CA898D4}" type="pres">
      <dgm:prSet presAssocID="{F8C6A263-4700-4F7B-B278-0CB6DFDD2B5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081C-2842-4249-AF38-7728938B312B}" type="pres">
      <dgm:prSet presAssocID="{918147F8-51E8-41F3-8A4F-182BFBDDBF3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77BAFBDC-E400-4BD9-AE7A-C698738F1C3B}" type="pres">
      <dgm:prSet presAssocID="{918147F8-51E8-41F3-8A4F-182BFBDDBF3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9104FD5-57F6-471B-A29C-FEF99697D432}" type="pres">
      <dgm:prSet presAssocID="{2733E797-8AA9-4185-8819-97ABF3A9A08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970DA-1C04-49C7-8B0F-333AF3272189}" type="pres">
      <dgm:prSet presAssocID="{6B3A28DF-5915-466C-8A4C-D730828F470A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A1DE2E3-29CB-488F-9DFD-1DF692516C1A}" type="pres">
      <dgm:prSet presAssocID="{6B3A28DF-5915-466C-8A4C-D730828F470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B538735-7864-43DF-AF71-575A9DE323C1}" type="pres">
      <dgm:prSet presAssocID="{F7AC614C-D92E-42EC-B8BB-01A60E365101}" presName="node" presStyleLbl="node1" presStyleIdx="2" presStyleCnt="8" custRadScaleRad="95168" custRadScaleInc="-15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1E3AF-53F6-4D5D-BE8A-9CEA4170A2B9}" type="pres">
      <dgm:prSet presAssocID="{003CFF70-ABA6-4D92-A161-BCD16532A1B0}" presName="parTrans" presStyleLbl="sibTrans2D1" presStyleIdx="3" presStyleCnt="8"/>
      <dgm:spPr/>
      <dgm:t>
        <a:bodyPr/>
        <a:lstStyle/>
        <a:p>
          <a:endParaRPr lang="ru-RU"/>
        </a:p>
      </dgm:t>
    </dgm:pt>
    <dgm:pt modelId="{E841A7EB-B110-46D3-BBC9-818ED3EEA1C1}" type="pres">
      <dgm:prSet presAssocID="{003CFF70-ABA6-4D92-A161-BCD16532A1B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BCEC5FCA-C5BA-4864-94A4-30E55ADBD364}" type="pres">
      <dgm:prSet presAssocID="{5803C8E4-0B2A-413A-88EF-2F9E73A7BE15}" presName="node" presStyleLbl="node1" presStyleIdx="3" presStyleCnt="8" custRadScaleRad="91716" custRadScaleInc="-3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5FA6-881F-4101-AA92-DE41BDD8C1F1}" type="pres">
      <dgm:prSet presAssocID="{22CF7EDB-966F-4274-A22D-370983FDAECF}" presName="parTrans" presStyleLbl="sibTrans2D1" presStyleIdx="4" presStyleCnt="8"/>
      <dgm:spPr/>
      <dgm:t>
        <a:bodyPr/>
        <a:lstStyle/>
        <a:p>
          <a:endParaRPr lang="ru-RU"/>
        </a:p>
      </dgm:t>
    </dgm:pt>
    <dgm:pt modelId="{B01266B4-49CE-4C17-8D8E-E576272E6F1A}" type="pres">
      <dgm:prSet presAssocID="{22CF7EDB-966F-4274-A22D-370983FDAEC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8E35C387-5804-4D26-89E4-2F00A8B79514}" type="pres">
      <dgm:prSet presAssocID="{C389F4D3-5E49-4AF8-BB31-B94D8153C876}" presName="node" presStyleLbl="node1" presStyleIdx="4" presStyleCnt="8" custRadScaleRad="86135" custRadScaleInc="-3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9C683-00F4-4BA8-B81C-7FE7995FE85A}" type="pres">
      <dgm:prSet presAssocID="{C9DA0F6F-E101-4014-9A52-FBE36BBD8489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ACD3C0E-BD5C-4B30-B90D-88CEC45F1B71}" type="pres">
      <dgm:prSet presAssocID="{C9DA0F6F-E101-4014-9A52-FBE36BBD8489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7ADD77B4-3877-4926-85F4-22C54E0E12C0}" type="pres">
      <dgm:prSet presAssocID="{8C6D6936-0684-48D3-B7B4-78C0B854FA5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56BF9-1047-49F9-A6C1-E11E769A2F1C}" type="pres">
      <dgm:prSet presAssocID="{A8461F88-E41C-4910-95B9-813DB3F7E30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8DC5CD66-93BC-4035-A6BE-41DEA1CF0050}" type="pres">
      <dgm:prSet presAssocID="{A8461F88-E41C-4910-95B9-813DB3F7E30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A53E184-169B-4E92-8772-7BC3CBE3BF18}" type="pres">
      <dgm:prSet presAssocID="{CE024C69-B265-489E-ABD0-D7A56A76BA4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57F5B-A356-477F-8878-DA42E257EE74}" type="pres">
      <dgm:prSet presAssocID="{78625D4D-56F4-4ADE-B433-944B9BDA167B}" presName="parTrans" presStyleLbl="sibTrans2D1" presStyleIdx="7" presStyleCnt="8"/>
      <dgm:spPr/>
      <dgm:t>
        <a:bodyPr/>
        <a:lstStyle/>
        <a:p>
          <a:endParaRPr lang="ru-RU"/>
        </a:p>
      </dgm:t>
    </dgm:pt>
    <dgm:pt modelId="{51DE23BF-C1C6-4E51-8B68-658ADDBF6054}" type="pres">
      <dgm:prSet presAssocID="{78625D4D-56F4-4ADE-B433-944B9BDA167B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4D528BD-7A2C-442C-9FBC-6F51223F257B}" type="pres">
      <dgm:prSet presAssocID="{50EC5F7C-CBCB-4751-A65C-20E162EA139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0534E-EE15-4A5C-B886-6E39B4B108BD}" type="presOf" srcId="{F7AC614C-D92E-42EC-B8BB-01A60E365101}" destId="{9B538735-7864-43DF-AF71-575A9DE323C1}" srcOrd="0" destOrd="0" presId="urn:microsoft.com/office/officeart/2005/8/layout/radial5"/>
    <dgm:cxn modelId="{E2004D60-D2BB-46C8-8EE3-B5BF2A2B4AB4}" type="presOf" srcId="{A8461F88-E41C-4910-95B9-813DB3F7E303}" destId="{8DC5CD66-93BC-4035-A6BE-41DEA1CF0050}" srcOrd="1" destOrd="0" presId="urn:microsoft.com/office/officeart/2005/8/layout/radial5"/>
    <dgm:cxn modelId="{815E5F07-8365-423A-B1F4-A0810D70C396}" type="presOf" srcId="{6B3A28DF-5915-466C-8A4C-D730828F470A}" destId="{0B5970DA-1C04-49C7-8B0F-333AF3272189}" srcOrd="0" destOrd="0" presId="urn:microsoft.com/office/officeart/2005/8/layout/radial5"/>
    <dgm:cxn modelId="{7E07EA0A-B9B0-46EA-B511-D9EBF7C0C2FE}" srcId="{04CCB04F-D422-4A9B-A37D-FD0031E4CA7F}" destId="{5803C8E4-0B2A-413A-88EF-2F9E73A7BE15}" srcOrd="3" destOrd="0" parTransId="{003CFF70-ABA6-4D92-A161-BCD16532A1B0}" sibTransId="{CE5C84D9-07A6-49CB-ABD8-2F4E6EE9CAE2}"/>
    <dgm:cxn modelId="{B67FAC74-2694-43A5-A53A-F6831D24D98D}" type="presOf" srcId="{A8461F88-E41C-4910-95B9-813DB3F7E303}" destId="{DBA56BF9-1047-49F9-A6C1-E11E769A2F1C}" srcOrd="0" destOrd="0" presId="urn:microsoft.com/office/officeart/2005/8/layout/radial5"/>
    <dgm:cxn modelId="{F2F087D8-1011-4D19-A0A0-045D1F49EFEE}" srcId="{04CCB04F-D422-4A9B-A37D-FD0031E4CA7F}" destId="{8C6D6936-0684-48D3-B7B4-78C0B854FA57}" srcOrd="5" destOrd="0" parTransId="{C9DA0F6F-E101-4014-9A52-FBE36BBD8489}" sibTransId="{CC6102CE-1465-4C27-B3D6-C8AF4C95B8B7}"/>
    <dgm:cxn modelId="{01426BB4-463D-475D-A021-7438240B66DD}" type="presOf" srcId="{2733E797-8AA9-4185-8819-97ABF3A9A081}" destId="{09104FD5-57F6-471B-A29C-FEF99697D432}" srcOrd="0" destOrd="0" presId="urn:microsoft.com/office/officeart/2005/8/layout/radial5"/>
    <dgm:cxn modelId="{090B9D39-F196-4239-A589-379740BA8600}" type="presOf" srcId="{C389F4D3-5E49-4AF8-BB31-B94D8153C876}" destId="{8E35C387-5804-4D26-89E4-2F00A8B79514}" srcOrd="0" destOrd="0" presId="urn:microsoft.com/office/officeart/2005/8/layout/radial5"/>
    <dgm:cxn modelId="{5EBA0A85-91F5-475E-9FC1-CDB2755C9D62}" type="presOf" srcId="{8C6D6936-0684-48D3-B7B4-78C0B854FA57}" destId="{7ADD77B4-3877-4926-85F4-22C54E0E12C0}" srcOrd="0" destOrd="0" presId="urn:microsoft.com/office/officeart/2005/8/layout/radial5"/>
    <dgm:cxn modelId="{2FCCC16E-6285-43A8-81AB-8665E5F0B7CE}" srcId="{04CCB04F-D422-4A9B-A37D-FD0031E4CA7F}" destId="{F7AC614C-D92E-42EC-B8BB-01A60E365101}" srcOrd="2" destOrd="0" parTransId="{6B3A28DF-5915-466C-8A4C-D730828F470A}" sibTransId="{74F4C0CE-1049-41E7-B6C5-5A0C16683D4F}"/>
    <dgm:cxn modelId="{A49C6E59-0938-42FB-BF68-A551816CBED1}" type="presOf" srcId="{918147F8-51E8-41F3-8A4F-182BFBDDBF38}" destId="{77BAFBDC-E400-4BD9-AE7A-C698738F1C3B}" srcOrd="1" destOrd="0" presId="urn:microsoft.com/office/officeart/2005/8/layout/radial5"/>
    <dgm:cxn modelId="{D0FC744F-E697-435B-B03D-7F7CF35B10D4}" type="presOf" srcId="{C9DA0F6F-E101-4014-9A52-FBE36BBD8489}" destId="{EACD3C0E-BD5C-4B30-B90D-88CEC45F1B71}" srcOrd="1" destOrd="0" presId="urn:microsoft.com/office/officeart/2005/8/layout/radial5"/>
    <dgm:cxn modelId="{C3163CC8-94BD-4273-B5D7-6D5E97A0D02B}" type="presOf" srcId="{F91A8DF6-3DE1-45FD-B862-0D9AC5256676}" destId="{86B57DC0-616C-44E6-8D4C-4EDEB4762846}" srcOrd="0" destOrd="0" presId="urn:microsoft.com/office/officeart/2005/8/layout/radial5"/>
    <dgm:cxn modelId="{7764C6E7-77AB-4595-855E-D70D6E4C7E53}" type="presOf" srcId="{04CCB04F-D422-4A9B-A37D-FD0031E4CA7F}" destId="{CE77ED97-EE5D-4672-BABF-D03F05EBB452}" srcOrd="0" destOrd="0" presId="urn:microsoft.com/office/officeart/2005/8/layout/radial5"/>
    <dgm:cxn modelId="{07E016E3-80A7-4D6A-ABEA-05CE95B123A4}" srcId="{04CCB04F-D422-4A9B-A37D-FD0031E4CA7F}" destId="{CE024C69-B265-489E-ABD0-D7A56A76BA4B}" srcOrd="6" destOrd="0" parTransId="{A8461F88-E41C-4910-95B9-813DB3F7E303}" sibTransId="{EE1E22B0-9F46-4F9F-94EC-A74BE420B2B2}"/>
    <dgm:cxn modelId="{0FDFB2E1-A1F1-4923-B44E-98D7C60ABF72}" type="presOf" srcId="{2CB45653-FA9D-48AA-87A0-50DD029CD058}" destId="{EEC76D64-492E-40AD-8214-666388683DFC}" srcOrd="1" destOrd="0" presId="urn:microsoft.com/office/officeart/2005/8/layout/radial5"/>
    <dgm:cxn modelId="{08C9CF1F-0E63-46FE-A840-5485987D50FC}" type="presOf" srcId="{5803C8E4-0B2A-413A-88EF-2F9E73A7BE15}" destId="{BCEC5FCA-C5BA-4864-94A4-30E55ADBD364}" srcOrd="0" destOrd="0" presId="urn:microsoft.com/office/officeart/2005/8/layout/radial5"/>
    <dgm:cxn modelId="{2E1F4962-C68A-45C8-A5E3-7FF8EEB15539}" type="presOf" srcId="{003CFF70-ABA6-4D92-A161-BCD16532A1B0}" destId="{99E1E3AF-53F6-4D5D-BE8A-9CEA4170A2B9}" srcOrd="0" destOrd="0" presId="urn:microsoft.com/office/officeart/2005/8/layout/radial5"/>
    <dgm:cxn modelId="{129CAAAE-7ED4-4C41-9A9C-6C588DFD6FA1}" type="presOf" srcId="{6B3A28DF-5915-466C-8A4C-D730828F470A}" destId="{0A1DE2E3-29CB-488F-9DFD-1DF692516C1A}" srcOrd="1" destOrd="0" presId="urn:microsoft.com/office/officeart/2005/8/layout/radial5"/>
    <dgm:cxn modelId="{9386A65C-B154-431E-94AA-127385F919D1}" type="presOf" srcId="{78625D4D-56F4-4ADE-B433-944B9BDA167B}" destId="{51DE23BF-C1C6-4E51-8B68-658ADDBF6054}" srcOrd="1" destOrd="0" presId="urn:microsoft.com/office/officeart/2005/8/layout/radial5"/>
    <dgm:cxn modelId="{6B568C5B-1480-4710-87D9-96DAA3AD5CDC}" type="presOf" srcId="{C9DA0F6F-E101-4014-9A52-FBE36BBD8489}" destId="{1BE9C683-00F4-4BA8-B81C-7FE7995FE85A}" srcOrd="0" destOrd="0" presId="urn:microsoft.com/office/officeart/2005/8/layout/radial5"/>
    <dgm:cxn modelId="{DD15DF02-9319-435D-BD7F-8EAACD6B91B9}" type="presOf" srcId="{2CB45653-FA9D-48AA-87A0-50DD029CD058}" destId="{BBA4EC7D-17F4-4414-B442-EC8EAE21F26A}" srcOrd="0" destOrd="0" presId="urn:microsoft.com/office/officeart/2005/8/layout/radial5"/>
    <dgm:cxn modelId="{FBD084A4-6D08-4A4B-9EF1-813E0338ACE7}" type="presOf" srcId="{22CF7EDB-966F-4274-A22D-370983FDAECF}" destId="{B01266B4-49CE-4C17-8D8E-E576272E6F1A}" srcOrd="1" destOrd="0" presId="urn:microsoft.com/office/officeart/2005/8/layout/radial5"/>
    <dgm:cxn modelId="{51C70D3A-D0EA-44BE-B744-8123AEFE70CF}" type="presOf" srcId="{CE024C69-B265-489E-ABD0-D7A56A76BA4B}" destId="{FA53E184-169B-4E92-8772-7BC3CBE3BF18}" srcOrd="0" destOrd="0" presId="urn:microsoft.com/office/officeart/2005/8/layout/radial5"/>
    <dgm:cxn modelId="{4C6FF739-CB2A-490C-A19D-25B65DECA2FF}" type="presOf" srcId="{F8C6A263-4700-4F7B-B278-0CB6DFDD2B51}" destId="{554E9D63-6631-4C17-9654-45408CA898D4}" srcOrd="0" destOrd="0" presId="urn:microsoft.com/office/officeart/2005/8/layout/radial5"/>
    <dgm:cxn modelId="{41AE56B5-7420-4869-A6DF-C609A878376B}" srcId="{04CCB04F-D422-4A9B-A37D-FD0031E4CA7F}" destId="{F8C6A263-4700-4F7B-B278-0CB6DFDD2B51}" srcOrd="0" destOrd="0" parTransId="{2CB45653-FA9D-48AA-87A0-50DD029CD058}" sibTransId="{D905D1AD-0609-4AAD-B90D-E869BEE1E6DA}"/>
    <dgm:cxn modelId="{F391B2A2-E99C-4E5A-BC6F-FEAC96014D0D}" type="presOf" srcId="{918147F8-51E8-41F3-8A4F-182BFBDDBF38}" destId="{D67C081C-2842-4249-AF38-7728938B312B}" srcOrd="0" destOrd="0" presId="urn:microsoft.com/office/officeart/2005/8/layout/radial5"/>
    <dgm:cxn modelId="{F8211FAD-3297-4A9E-9937-B29C5C98F972}" type="presOf" srcId="{22CF7EDB-966F-4274-A22D-370983FDAECF}" destId="{E1EC5FA6-881F-4101-AA92-DE41BDD8C1F1}" srcOrd="0" destOrd="0" presId="urn:microsoft.com/office/officeart/2005/8/layout/radial5"/>
    <dgm:cxn modelId="{F7220626-F948-448F-9E80-5922CBEB6699}" srcId="{04CCB04F-D422-4A9B-A37D-FD0031E4CA7F}" destId="{C389F4D3-5E49-4AF8-BB31-B94D8153C876}" srcOrd="4" destOrd="0" parTransId="{22CF7EDB-966F-4274-A22D-370983FDAECF}" sibTransId="{F08A7DBE-15E3-4634-B63B-8FAFF2A35B32}"/>
    <dgm:cxn modelId="{1B97E7B3-907B-4276-89A4-F3480972E534}" srcId="{04CCB04F-D422-4A9B-A37D-FD0031E4CA7F}" destId="{50EC5F7C-CBCB-4751-A65C-20E162EA1395}" srcOrd="7" destOrd="0" parTransId="{78625D4D-56F4-4ADE-B433-944B9BDA167B}" sibTransId="{A5742EBC-E87C-4552-BD98-CA4510EC51E0}"/>
    <dgm:cxn modelId="{33D73AB1-D60F-49AC-80D7-B8742501EC32}" type="presOf" srcId="{78625D4D-56F4-4ADE-B433-944B9BDA167B}" destId="{D0057F5B-A356-477F-8878-DA42E257EE74}" srcOrd="0" destOrd="0" presId="urn:microsoft.com/office/officeart/2005/8/layout/radial5"/>
    <dgm:cxn modelId="{5780F9E7-7C42-41F8-AE7A-EC765366C8B6}" srcId="{04CCB04F-D422-4A9B-A37D-FD0031E4CA7F}" destId="{2733E797-8AA9-4185-8819-97ABF3A9A081}" srcOrd="1" destOrd="0" parTransId="{918147F8-51E8-41F3-8A4F-182BFBDDBF38}" sibTransId="{06882640-5BF3-4745-BE57-E1A965EECDBD}"/>
    <dgm:cxn modelId="{3EA68464-B716-4733-AA41-920392B14F58}" srcId="{F91A8DF6-3DE1-45FD-B862-0D9AC5256676}" destId="{04CCB04F-D422-4A9B-A37D-FD0031E4CA7F}" srcOrd="0" destOrd="0" parTransId="{E222E802-9C69-4C0B-9E20-D1DA92D4CED7}" sibTransId="{CFF9F4E1-2C95-4003-8053-421FBA1C7819}"/>
    <dgm:cxn modelId="{0B230244-9B1A-41BF-86A9-77D6769AF1BE}" type="presOf" srcId="{50EC5F7C-CBCB-4751-A65C-20E162EA1395}" destId="{64D528BD-7A2C-442C-9FBC-6F51223F257B}" srcOrd="0" destOrd="0" presId="urn:microsoft.com/office/officeart/2005/8/layout/radial5"/>
    <dgm:cxn modelId="{C023D597-0292-4725-ABBE-1F848D2B8FE2}" type="presOf" srcId="{003CFF70-ABA6-4D92-A161-BCD16532A1B0}" destId="{E841A7EB-B110-46D3-BBC9-818ED3EEA1C1}" srcOrd="1" destOrd="0" presId="urn:microsoft.com/office/officeart/2005/8/layout/radial5"/>
    <dgm:cxn modelId="{2155340A-C3A4-4E16-B486-F0FCF241C6FD}" type="presParOf" srcId="{86B57DC0-616C-44E6-8D4C-4EDEB4762846}" destId="{CE77ED97-EE5D-4672-BABF-D03F05EBB452}" srcOrd="0" destOrd="0" presId="urn:microsoft.com/office/officeart/2005/8/layout/radial5"/>
    <dgm:cxn modelId="{CA7EBA5B-6120-4C18-86EA-BA4ABE115A6F}" type="presParOf" srcId="{86B57DC0-616C-44E6-8D4C-4EDEB4762846}" destId="{BBA4EC7D-17F4-4414-B442-EC8EAE21F26A}" srcOrd="1" destOrd="0" presId="urn:microsoft.com/office/officeart/2005/8/layout/radial5"/>
    <dgm:cxn modelId="{DF2B23B8-8A3A-438F-B9BD-3F35F072BA76}" type="presParOf" srcId="{BBA4EC7D-17F4-4414-B442-EC8EAE21F26A}" destId="{EEC76D64-492E-40AD-8214-666388683DFC}" srcOrd="0" destOrd="0" presId="urn:microsoft.com/office/officeart/2005/8/layout/radial5"/>
    <dgm:cxn modelId="{C195C5D7-76BB-426A-95C2-E1E8BB0240F0}" type="presParOf" srcId="{86B57DC0-616C-44E6-8D4C-4EDEB4762846}" destId="{554E9D63-6631-4C17-9654-45408CA898D4}" srcOrd="2" destOrd="0" presId="urn:microsoft.com/office/officeart/2005/8/layout/radial5"/>
    <dgm:cxn modelId="{D74A9178-F5BA-49E2-89FC-2F06071B391D}" type="presParOf" srcId="{86B57DC0-616C-44E6-8D4C-4EDEB4762846}" destId="{D67C081C-2842-4249-AF38-7728938B312B}" srcOrd="3" destOrd="0" presId="urn:microsoft.com/office/officeart/2005/8/layout/radial5"/>
    <dgm:cxn modelId="{2556332F-01FF-44E3-B16B-32EEAE5D60F2}" type="presParOf" srcId="{D67C081C-2842-4249-AF38-7728938B312B}" destId="{77BAFBDC-E400-4BD9-AE7A-C698738F1C3B}" srcOrd="0" destOrd="0" presId="urn:microsoft.com/office/officeart/2005/8/layout/radial5"/>
    <dgm:cxn modelId="{F3911C4F-C8CD-4000-843A-F0B00695AA47}" type="presParOf" srcId="{86B57DC0-616C-44E6-8D4C-4EDEB4762846}" destId="{09104FD5-57F6-471B-A29C-FEF99697D432}" srcOrd="4" destOrd="0" presId="urn:microsoft.com/office/officeart/2005/8/layout/radial5"/>
    <dgm:cxn modelId="{C6682AE8-320B-4E91-A993-6BC4A32D171D}" type="presParOf" srcId="{86B57DC0-616C-44E6-8D4C-4EDEB4762846}" destId="{0B5970DA-1C04-49C7-8B0F-333AF3272189}" srcOrd="5" destOrd="0" presId="urn:microsoft.com/office/officeart/2005/8/layout/radial5"/>
    <dgm:cxn modelId="{C07C31C3-1B75-42BC-BF75-DFAE2551265C}" type="presParOf" srcId="{0B5970DA-1C04-49C7-8B0F-333AF3272189}" destId="{0A1DE2E3-29CB-488F-9DFD-1DF692516C1A}" srcOrd="0" destOrd="0" presId="urn:microsoft.com/office/officeart/2005/8/layout/radial5"/>
    <dgm:cxn modelId="{172BD1BB-C6BA-4F1C-9C2F-BFF9728F956D}" type="presParOf" srcId="{86B57DC0-616C-44E6-8D4C-4EDEB4762846}" destId="{9B538735-7864-43DF-AF71-575A9DE323C1}" srcOrd="6" destOrd="0" presId="urn:microsoft.com/office/officeart/2005/8/layout/radial5"/>
    <dgm:cxn modelId="{C280BA03-6EAC-42B4-A7D7-D3E2C43918D9}" type="presParOf" srcId="{86B57DC0-616C-44E6-8D4C-4EDEB4762846}" destId="{99E1E3AF-53F6-4D5D-BE8A-9CEA4170A2B9}" srcOrd="7" destOrd="0" presId="urn:microsoft.com/office/officeart/2005/8/layout/radial5"/>
    <dgm:cxn modelId="{94CA93CA-BEFB-4850-A86F-603092FC5C90}" type="presParOf" srcId="{99E1E3AF-53F6-4D5D-BE8A-9CEA4170A2B9}" destId="{E841A7EB-B110-46D3-BBC9-818ED3EEA1C1}" srcOrd="0" destOrd="0" presId="urn:microsoft.com/office/officeart/2005/8/layout/radial5"/>
    <dgm:cxn modelId="{892A94EB-0468-4590-B314-DF00D8D10A99}" type="presParOf" srcId="{86B57DC0-616C-44E6-8D4C-4EDEB4762846}" destId="{BCEC5FCA-C5BA-4864-94A4-30E55ADBD364}" srcOrd="8" destOrd="0" presId="urn:microsoft.com/office/officeart/2005/8/layout/radial5"/>
    <dgm:cxn modelId="{3B2034FD-8992-48E6-8E9F-9F8ADB4F2850}" type="presParOf" srcId="{86B57DC0-616C-44E6-8D4C-4EDEB4762846}" destId="{E1EC5FA6-881F-4101-AA92-DE41BDD8C1F1}" srcOrd="9" destOrd="0" presId="urn:microsoft.com/office/officeart/2005/8/layout/radial5"/>
    <dgm:cxn modelId="{DB9E8026-47FA-4D00-8446-15B173706DD5}" type="presParOf" srcId="{E1EC5FA6-881F-4101-AA92-DE41BDD8C1F1}" destId="{B01266B4-49CE-4C17-8D8E-E576272E6F1A}" srcOrd="0" destOrd="0" presId="urn:microsoft.com/office/officeart/2005/8/layout/radial5"/>
    <dgm:cxn modelId="{CF202FDE-1B05-40BA-BCB9-4E429C37494B}" type="presParOf" srcId="{86B57DC0-616C-44E6-8D4C-4EDEB4762846}" destId="{8E35C387-5804-4D26-89E4-2F00A8B79514}" srcOrd="10" destOrd="0" presId="urn:microsoft.com/office/officeart/2005/8/layout/radial5"/>
    <dgm:cxn modelId="{D3152585-38E4-42A3-A659-D4A831DF4D35}" type="presParOf" srcId="{86B57DC0-616C-44E6-8D4C-4EDEB4762846}" destId="{1BE9C683-00F4-4BA8-B81C-7FE7995FE85A}" srcOrd="11" destOrd="0" presId="urn:microsoft.com/office/officeart/2005/8/layout/radial5"/>
    <dgm:cxn modelId="{CE763424-F826-4C28-9384-33725CEA4AFA}" type="presParOf" srcId="{1BE9C683-00F4-4BA8-B81C-7FE7995FE85A}" destId="{EACD3C0E-BD5C-4B30-B90D-88CEC45F1B71}" srcOrd="0" destOrd="0" presId="urn:microsoft.com/office/officeart/2005/8/layout/radial5"/>
    <dgm:cxn modelId="{7C906BE6-9134-4E9F-B9FB-205420D6BEE8}" type="presParOf" srcId="{86B57DC0-616C-44E6-8D4C-4EDEB4762846}" destId="{7ADD77B4-3877-4926-85F4-22C54E0E12C0}" srcOrd="12" destOrd="0" presId="urn:microsoft.com/office/officeart/2005/8/layout/radial5"/>
    <dgm:cxn modelId="{FF553C76-5F23-40F7-B1D4-C21A7517160C}" type="presParOf" srcId="{86B57DC0-616C-44E6-8D4C-4EDEB4762846}" destId="{DBA56BF9-1047-49F9-A6C1-E11E769A2F1C}" srcOrd="13" destOrd="0" presId="urn:microsoft.com/office/officeart/2005/8/layout/radial5"/>
    <dgm:cxn modelId="{E20C5522-8336-4B7A-A53D-ED735B9FAF0D}" type="presParOf" srcId="{DBA56BF9-1047-49F9-A6C1-E11E769A2F1C}" destId="{8DC5CD66-93BC-4035-A6BE-41DEA1CF0050}" srcOrd="0" destOrd="0" presId="urn:microsoft.com/office/officeart/2005/8/layout/radial5"/>
    <dgm:cxn modelId="{384C1752-50A2-447D-8E2A-6ABE60E5BFEB}" type="presParOf" srcId="{86B57DC0-616C-44E6-8D4C-4EDEB4762846}" destId="{FA53E184-169B-4E92-8772-7BC3CBE3BF18}" srcOrd="14" destOrd="0" presId="urn:microsoft.com/office/officeart/2005/8/layout/radial5"/>
    <dgm:cxn modelId="{7781CF38-D4E4-447F-BBF9-033090EA069C}" type="presParOf" srcId="{86B57DC0-616C-44E6-8D4C-4EDEB4762846}" destId="{D0057F5B-A356-477F-8878-DA42E257EE74}" srcOrd="15" destOrd="0" presId="urn:microsoft.com/office/officeart/2005/8/layout/radial5"/>
    <dgm:cxn modelId="{79481E4B-066D-47DE-95B9-F69D46C4C171}" type="presParOf" srcId="{D0057F5B-A356-477F-8878-DA42E257EE74}" destId="{51DE23BF-C1C6-4E51-8B68-658ADDBF6054}" srcOrd="0" destOrd="0" presId="urn:microsoft.com/office/officeart/2005/8/layout/radial5"/>
    <dgm:cxn modelId="{432126C5-817F-466E-AC98-347E366EF095}" type="presParOf" srcId="{86B57DC0-616C-44E6-8D4C-4EDEB4762846}" destId="{64D528BD-7A2C-442C-9FBC-6F51223F257B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7ED97-EE5D-4672-BABF-D03F05EBB452}">
      <dsp:nvSpPr>
        <dsp:cNvPr id="0" name=""/>
        <dsp:cNvSpPr/>
      </dsp:nvSpPr>
      <dsp:spPr>
        <a:xfrm>
          <a:off x="2762938" y="2002910"/>
          <a:ext cx="1338547" cy="1338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ДПИ</a:t>
          </a:r>
          <a:endParaRPr lang="ru-RU" sz="2500" b="1" kern="1200" dirty="0"/>
        </a:p>
      </dsp:txBody>
      <dsp:txXfrm>
        <a:off x="2958964" y="2198936"/>
        <a:ext cx="946495" cy="946495"/>
      </dsp:txXfrm>
    </dsp:sp>
    <dsp:sp modelId="{BBA4EC7D-17F4-4414-B442-EC8EAE21F26A}">
      <dsp:nvSpPr>
        <dsp:cNvPr id="0" name=""/>
        <dsp:cNvSpPr/>
      </dsp:nvSpPr>
      <dsp:spPr>
        <a:xfrm rot="16200000">
          <a:off x="3226169" y="1398259"/>
          <a:ext cx="41208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287982" y="1551093"/>
        <a:ext cx="288460" cy="273064"/>
      </dsp:txXfrm>
    </dsp:sp>
    <dsp:sp modelId="{554E9D63-6631-4C17-9654-45408CA898D4}">
      <dsp:nvSpPr>
        <dsp:cNvPr id="0" name=""/>
        <dsp:cNvSpPr/>
      </dsp:nvSpPr>
      <dsp:spPr>
        <a:xfrm>
          <a:off x="2829865" y="20696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Лепка</a:t>
          </a:r>
          <a:endParaRPr lang="ru-RU" sz="1600" b="1" kern="1200" dirty="0"/>
        </a:p>
      </dsp:txBody>
      <dsp:txXfrm>
        <a:off x="3006288" y="197119"/>
        <a:ext cx="851846" cy="851846"/>
      </dsp:txXfrm>
    </dsp:sp>
    <dsp:sp modelId="{D67C081C-2842-4249-AF38-7728938B312B}">
      <dsp:nvSpPr>
        <dsp:cNvPr id="0" name=""/>
        <dsp:cNvSpPr/>
      </dsp:nvSpPr>
      <dsp:spPr>
        <a:xfrm rot="18900000">
          <a:off x="3966065" y="1704734"/>
          <a:ext cx="41208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984169" y="1839463"/>
        <a:ext cx="288460" cy="273064"/>
      </dsp:txXfrm>
    </dsp:sp>
    <dsp:sp modelId="{09104FD5-57F6-471B-A29C-FEF99697D432}">
      <dsp:nvSpPr>
        <dsp:cNvPr id="0" name=""/>
        <dsp:cNvSpPr/>
      </dsp:nvSpPr>
      <dsp:spPr>
        <a:xfrm>
          <a:off x="4278826" y="620876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Роспись</a:t>
          </a:r>
          <a:endParaRPr lang="ru-RU" sz="1500" b="1" kern="1200" dirty="0"/>
        </a:p>
      </dsp:txBody>
      <dsp:txXfrm>
        <a:off x="4455249" y="797299"/>
        <a:ext cx="851846" cy="851846"/>
      </dsp:txXfrm>
    </dsp:sp>
    <dsp:sp modelId="{0B5970DA-1C04-49C7-8B0F-333AF3272189}">
      <dsp:nvSpPr>
        <dsp:cNvPr id="0" name=""/>
        <dsp:cNvSpPr/>
      </dsp:nvSpPr>
      <dsp:spPr>
        <a:xfrm rot="21385094">
          <a:off x="4248806" y="2382260"/>
          <a:ext cx="359608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248911" y="2476651"/>
        <a:ext cx="251726" cy="273064"/>
      </dsp:txXfrm>
    </dsp:sp>
    <dsp:sp modelId="{9B538735-7864-43DF-AF71-575A9DE323C1}">
      <dsp:nvSpPr>
        <dsp:cNvPr id="0" name=""/>
        <dsp:cNvSpPr/>
      </dsp:nvSpPr>
      <dsp:spPr>
        <a:xfrm>
          <a:off x="4776182" y="1948007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Резьба</a:t>
          </a:r>
          <a:endParaRPr lang="ru-RU" sz="1500" b="1" kern="1200" dirty="0"/>
        </a:p>
      </dsp:txBody>
      <dsp:txXfrm>
        <a:off x="4952605" y="2124430"/>
        <a:ext cx="851846" cy="851846"/>
      </dsp:txXfrm>
    </dsp:sp>
    <dsp:sp modelId="{99E1E3AF-53F6-4D5D-BE8A-9CEA4170A2B9}">
      <dsp:nvSpPr>
        <dsp:cNvPr id="0" name=""/>
        <dsp:cNvSpPr/>
      </dsp:nvSpPr>
      <dsp:spPr>
        <a:xfrm rot="2232441">
          <a:off x="4038966" y="3027588"/>
          <a:ext cx="322118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48801" y="3089391"/>
        <a:ext cx="225483" cy="273064"/>
      </dsp:txXfrm>
    </dsp:sp>
    <dsp:sp modelId="{BCEC5FCA-C5BA-4864-94A4-30E55ADBD364}">
      <dsp:nvSpPr>
        <dsp:cNvPr id="0" name=""/>
        <dsp:cNvSpPr/>
      </dsp:nvSpPr>
      <dsp:spPr>
        <a:xfrm>
          <a:off x="4326710" y="3206307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Плетение</a:t>
          </a:r>
          <a:endParaRPr lang="ru-RU" sz="1500" b="1" kern="1200" dirty="0"/>
        </a:p>
      </dsp:txBody>
      <dsp:txXfrm>
        <a:off x="4503133" y="3382730"/>
        <a:ext cx="851846" cy="851846"/>
      </dsp:txXfrm>
    </dsp:sp>
    <dsp:sp modelId="{E1EC5FA6-881F-4101-AA92-DE41BDD8C1F1}">
      <dsp:nvSpPr>
        <dsp:cNvPr id="0" name=""/>
        <dsp:cNvSpPr/>
      </dsp:nvSpPr>
      <dsp:spPr>
        <a:xfrm rot="5346405">
          <a:off x="3315623" y="3353096"/>
          <a:ext cx="26150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54237" y="3404896"/>
        <a:ext cx="183054" cy="273064"/>
      </dsp:txXfrm>
    </dsp:sp>
    <dsp:sp modelId="{8E35C387-5804-4D26-89E4-2F00A8B79514}">
      <dsp:nvSpPr>
        <dsp:cNvPr id="0" name=""/>
        <dsp:cNvSpPr/>
      </dsp:nvSpPr>
      <dsp:spPr>
        <a:xfrm>
          <a:off x="2857381" y="3834650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Выреза-</a:t>
          </a:r>
          <a:r>
            <a:rPr lang="ru-RU" sz="1600" b="1" kern="1200" dirty="0" err="1" smtClean="0"/>
            <a:t>ние</a:t>
          </a:r>
          <a:endParaRPr lang="ru-RU" sz="1600" b="1" kern="1200" dirty="0"/>
        </a:p>
      </dsp:txBody>
      <dsp:txXfrm>
        <a:off x="3033804" y="4011073"/>
        <a:ext cx="851846" cy="851846"/>
      </dsp:txXfrm>
    </dsp:sp>
    <dsp:sp modelId="{1BE9C683-00F4-4BA8-B81C-7FE7995FE85A}">
      <dsp:nvSpPr>
        <dsp:cNvPr id="0" name=""/>
        <dsp:cNvSpPr/>
      </dsp:nvSpPr>
      <dsp:spPr>
        <a:xfrm rot="8100000">
          <a:off x="2486272" y="3184527"/>
          <a:ext cx="41208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91793" y="3231840"/>
        <a:ext cx="288460" cy="273064"/>
      </dsp:txXfrm>
    </dsp:sp>
    <dsp:sp modelId="{7ADD77B4-3877-4926-85F4-22C54E0E12C0}">
      <dsp:nvSpPr>
        <dsp:cNvPr id="0" name=""/>
        <dsp:cNvSpPr/>
      </dsp:nvSpPr>
      <dsp:spPr>
        <a:xfrm>
          <a:off x="1380904" y="3518798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Аппликация</a:t>
          </a:r>
          <a:endParaRPr lang="ru-RU" sz="1600" b="1" kern="1200" dirty="0"/>
        </a:p>
      </dsp:txBody>
      <dsp:txXfrm>
        <a:off x="1557327" y="3695221"/>
        <a:ext cx="851846" cy="851846"/>
      </dsp:txXfrm>
    </dsp:sp>
    <dsp:sp modelId="{DBA56BF9-1047-49F9-A6C1-E11E769A2F1C}">
      <dsp:nvSpPr>
        <dsp:cNvPr id="0" name=""/>
        <dsp:cNvSpPr/>
      </dsp:nvSpPr>
      <dsp:spPr>
        <a:xfrm rot="10800000">
          <a:off x="2179797" y="2444630"/>
          <a:ext cx="41208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303422" y="2535651"/>
        <a:ext cx="288460" cy="273064"/>
      </dsp:txXfrm>
    </dsp:sp>
    <dsp:sp modelId="{FA53E184-169B-4E92-8772-7BC3CBE3BF18}">
      <dsp:nvSpPr>
        <dsp:cNvPr id="0" name=""/>
        <dsp:cNvSpPr/>
      </dsp:nvSpPr>
      <dsp:spPr>
        <a:xfrm>
          <a:off x="780724" y="2069837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Ткачество</a:t>
          </a:r>
          <a:endParaRPr lang="ru-RU" sz="1500" b="1" kern="1200" dirty="0"/>
        </a:p>
      </dsp:txBody>
      <dsp:txXfrm>
        <a:off x="957147" y="2246260"/>
        <a:ext cx="851846" cy="851846"/>
      </dsp:txXfrm>
    </dsp:sp>
    <dsp:sp modelId="{D0057F5B-A356-477F-8878-DA42E257EE74}">
      <dsp:nvSpPr>
        <dsp:cNvPr id="0" name=""/>
        <dsp:cNvSpPr/>
      </dsp:nvSpPr>
      <dsp:spPr>
        <a:xfrm rot="13500000">
          <a:off x="2486272" y="1704734"/>
          <a:ext cx="412085" cy="455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91793" y="1839463"/>
        <a:ext cx="288460" cy="273064"/>
      </dsp:txXfrm>
    </dsp:sp>
    <dsp:sp modelId="{64D528BD-7A2C-442C-9FBC-6F51223F257B}">
      <dsp:nvSpPr>
        <dsp:cNvPr id="0" name=""/>
        <dsp:cNvSpPr/>
      </dsp:nvSpPr>
      <dsp:spPr>
        <a:xfrm>
          <a:off x="1380904" y="620876"/>
          <a:ext cx="1204692" cy="1204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Вышивка</a:t>
          </a:r>
          <a:endParaRPr lang="ru-RU" sz="1500" b="1" kern="1200" dirty="0"/>
        </a:p>
      </dsp:txBody>
      <dsp:txXfrm>
        <a:off x="1557327" y="797299"/>
        <a:ext cx="851846" cy="85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9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7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3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8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3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1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8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EAA2-1CF8-4B4B-BBE7-D859A05B2266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8FC6-63B4-439F-B06F-FD34E5F95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348880"/>
            <a:ext cx="8064896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Arial Black" pitchFamily="34" charset="0"/>
              </a:rPr>
              <a:t>Виды декоративно-прикладного искусства. Эскиз росписи разделочной доски</a:t>
            </a:r>
            <a:endParaRPr lang="ru-RU" sz="3600" b="1" i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806489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Урок изобразительного искусства во 2 «Е» классе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4917" y="4693107"/>
            <a:ext cx="76328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Учитель: </a:t>
            </a:r>
            <a:r>
              <a:rPr lang="ru-RU" sz="2000" b="1" dirty="0" err="1" smtClean="0"/>
              <a:t>Благославская</a:t>
            </a:r>
            <a:r>
              <a:rPr lang="ru-RU" sz="2000" b="1" dirty="0" smtClean="0"/>
              <a:t> Е. Г.  </a:t>
            </a:r>
          </a:p>
          <a:p>
            <a:pPr algn="ctr"/>
            <a:r>
              <a:rPr lang="ru-RU" sz="2000" b="1" dirty="0" smtClean="0"/>
              <a:t>ГУО «СШ № 40 г. </a:t>
            </a:r>
            <a:r>
              <a:rPr lang="ru-RU" sz="2000" b="1" dirty="0" err="1" smtClean="0"/>
              <a:t>Могилёва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2018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377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2" y="969599"/>
            <a:ext cx="8511864" cy="595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21011434">
            <a:off x="1250094" y="2055856"/>
            <a:ext cx="6427789" cy="382084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925927">
            <a:off x="2088795" y="2967335"/>
            <a:ext cx="49664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творчество!</a:t>
            </a:r>
            <a:endParaRPr lang="ru-RU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2653"/>
            <a:ext cx="7884368" cy="59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21169375"/>
              </p:ext>
            </p:extLst>
          </p:nvPr>
        </p:nvGraphicFramePr>
        <p:xfrm>
          <a:off x="1524000" y="1397000"/>
          <a:ext cx="686442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4759"/>
            <a:ext cx="1633782" cy="12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33" y="1032960"/>
            <a:ext cx="1819976" cy="18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8" y="3140968"/>
            <a:ext cx="2140526" cy="13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b="7616"/>
          <a:stretch/>
        </p:blipFill>
        <p:spPr bwMode="auto">
          <a:xfrm>
            <a:off x="755576" y="4922552"/>
            <a:ext cx="2207933" cy="174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66" y="2262415"/>
            <a:ext cx="2130437" cy="126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10592" r="9468" b="10987"/>
          <a:stretch/>
        </p:blipFill>
        <p:spPr bwMode="auto">
          <a:xfrm>
            <a:off x="5903280" y="424759"/>
            <a:ext cx="2304256" cy="16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28" y="4149080"/>
            <a:ext cx="2157590" cy="16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985" r="6743" b="8774"/>
          <a:stretch/>
        </p:blipFill>
        <p:spPr bwMode="auto">
          <a:xfrm>
            <a:off x="5389660" y="5714568"/>
            <a:ext cx="1831311" cy="124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7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556792"/>
            <a:ext cx="831641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1641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70" y="378904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7603"/>
            <a:ext cx="3070398" cy="41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3" y="0"/>
            <a:ext cx="9287368" cy="695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556792"/>
            <a:ext cx="9036496" cy="51845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2" y="969599"/>
            <a:ext cx="8511864" cy="595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3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17</cp:revision>
  <dcterms:created xsi:type="dcterms:W3CDTF">2018-12-02T21:05:46Z</dcterms:created>
  <dcterms:modified xsi:type="dcterms:W3CDTF">2018-12-05T19:37:28Z</dcterms:modified>
</cp:coreProperties>
</file>